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5" r:id="rId8"/>
    <p:sldId id="266" r:id="rId9"/>
    <p:sldId id="261" r:id="rId10"/>
    <p:sldId id="267" r:id="rId11"/>
    <p:sldId id="28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952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523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3737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136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04445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262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954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282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713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713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350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330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17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832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365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52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C187D-BA8B-40A7-95E4-886147735863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430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Диагностика ГНС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Преподаватель: Федотов Евгений Владимирович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792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Сигнализатор неисправности НУ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533" y="3771265"/>
            <a:ext cx="7013521" cy="20458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Овал 4"/>
          <p:cNvSpPr/>
          <p:nvPr/>
        </p:nvSpPr>
        <p:spPr>
          <a:xfrm>
            <a:off x="4729605" y="3876040"/>
            <a:ext cx="492125" cy="4013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23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3600" dirty="0"/>
              <a:t>Вывод: </a:t>
            </a:r>
            <a:r>
              <a:rPr lang="ru-RU" sz="2400" dirty="0" smtClean="0"/>
              <a:t>ГНС наряду с новыми возможностями использования получила мощные средства самодиагностики, что упрощает решение проблем с нахождением </a:t>
            </a:r>
            <a:r>
              <a:rPr lang="ru-RU" sz="2400" smtClean="0"/>
              <a:t>неисправностей и ремонтом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08880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Назначение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err="1"/>
              <a:t>Гидронавесная</a:t>
            </a:r>
            <a:r>
              <a:rPr lang="ru-RU" sz="3600" dirty="0"/>
              <a:t> система обеспечивает работу переднего и заднего навесных устройств и </a:t>
            </a:r>
            <a:r>
              <a:rPr lang="ru-RU" sz="3600" dirty="0" err="1"/>
              <a:t>гидрофицированных</a:t>
            </a:r>
            <a:r>
              <a:rPr lang="ru-RU" sz="3600" dirty="0"/>
              <a:t> рабочих органов </a:t>
            </a:r>
            <a:r>
              <a:rPr lang="ru-RU" sz="3600" dirty="0" err="1"/>
              <a:t>агрегатируемых</a:t>
            </a:r>
            <a:r>
              <a:rPr lang="ru-RU" sz="3600" dirty="0"/>
              <a:t> с трактором сельскохозяйственных машин. </a:t>
            </a:r>
          </a:p>
        </p:txBody>
      </p:sp>
    </p:spTree>
    <p:extLst>
      <p:ext uri="{BB962C8B-B14F-4D97-AF65-F5344CB8AC3E}">
        <p14:creationId xmlns:p14="http://schemas.microsoft.com/office/powerpoint/2010/main" val="91076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Структурная схема ГНС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5"/>
          <a:stretch/>
        </p:blipFill>
        <p:spPr bwMode="auto">
          <a:xfrm rot="5400000">
            <a:off x="2300285" y="166687"/>
            <a:ext cx="4943475" cy="76771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078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Распределительная секция </a:t>
            </a:r>
            <a:r>
              <a:rPr lang="en-US" dirty="0" smtClean="0"/>
              <a:t>EHS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581150"/>
            <a:ext cx="7442679" cy="4460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243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Рабочие состояния секции </a:t>
            </a:r>
            <a:r>
              <a:rPr lang="en-US" dirty="0" smtClean="0"/>
              <a:t>EHS</a:t>
            </a:r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3" y="2435209"/>
            <a:ext cx="8596312" cy="33321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03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Электрическая схема секций </a:t>
            </a:r>
            <a:r>
              <a:rPr lang="en-US" dirty="0" smtClean="0"/>
              <a:t>EHS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39307" y="-617801"/>
            <a:ext cx="5314270" cy="9438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831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Зависимость потока рабочей жидкости секции </a:t>
            </a:r>
            <a:r>
              <a:rPr lang="en-US" dirty="0" smtClean="0"/>
              <a:t>EHS </a:t>
            </a:r>
            <a:r>
              <a:rPr lang="ru-RU" dirty="0" smtClean="0"/>
              <a:t>от управляющего сигнала</a:t>
            </a:r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2160588"/>
            <a:ext cx="8683451" cy="44211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881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635" y="1270000"/>
            <a:ext cx="3989916" cy="25273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Овал 4"/>
          <p:cNvSpPr/>
          <p:nvPr/>
        </p:nvSpPr>
        <p:spPr>
          <a:xfrm>
            <a:off x="7791449" y="1010285"/>
            <a:ext cx="1800225" cy="11518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кода неисправности, причины и метода устранения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5103676"/>
              </p:ext>
            </p:extLst>
          </p:nvPr>
        </p:nvGraphicFramePr>
        <p:xfrm>
          <a:off x="981076" y="2617470"/>
          <a:ext cx="7278846" cy="34242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5381"/>
                <a:gridCol w="2881137"/>
                <a:gridCol w="2992328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Низкий уровень напряжения питания (менее 11 В). При этом центральный золотник секции распределителя самопроизвольно возвращается в позицию «нейтраль».</a:t>
                      </a:r>
                      <a:endParaRPr lang="ru-RU" sz="1100">
                        <a:effectLst/>
                      </a:endParaRPr>
                    </a:p>
                    <a:p>
                      <a:pPr indent="2159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Управление от джойстика либо блока БПО ГНС невозможно. При наличии управляющего сигнала и напряжения менее 11 В будет индицироваться код «17» до тех пор, пока управление не прекратится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Проверить уровень напряжения питания по щитку приборов и на контактах 1, 4 разъема на секцию распределителя. При напряжении менее 11 В либо его отсутствии проверить жгуты системы на механические повреждения и провода питания на обрыв, коррозию контактов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189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Электрическая схема ЗНУ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EHR</a:t>
            </a:r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85940" y="-638606"/>
            <a:ext cx="5163804" cy="89810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676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1840</TotalTime>
  <Words>183</Words>
  <Application>Microsoft Office PowerPoint</Application>
  <PresentationFormat>Широкоэкранный</PresentationFormat>
  <Paragraphs>17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Trebuchet MS</vt:lpstr>
      <vt:lpstr>Wingdings 3</vt:lpstr>
      <vt:lpstr>Грань</vt:lpstr>
      <vt:lpstr>Диагностика ГНС</vt:lpstr>
      <vt:lpstr>Назначение</vt:lpstr>
      <vt:lpstr>Структурная схема ГНС</vt:lpstr>
      <vt:lpstr>Распределительная секция EHS</vt:lpstr>
      <vt:lpstr>Рабочие состояния секции EHS</vt:lpstr>
      <vt:lpstr>Электрическая схема секций EHS</vt:lpstr>
      <vt:lpstr>Зависимость потока рабочей жидкости секции EHS от управляющего сигнала</vt:lpstr>
      <vt:lpstr>Пример кода неисправности, причины и метода устранения</vt:lpstr>
      <vt:lpstr>Электрическая схема ЗНУ EHR</vt:lpstr>
      <vt:lpstr>Сигнализатор неисправности НУ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Мы Мы</dc:creator>
  <cp:lastModifiedBy>Мы Мы</cp:lastModifiedBy>
  <cp:revision>17</cp:revision>
  <dcterms:created xsi:type="dcterms:W3CDTF">2018-02-11T17:43:05Z</dcterms:created>
  <dcterms:modified xsi:type="dcterms:W3CDTF">2018-02-13T18:52:26Z</dcterms:modified>
</cp:coreProperties>
</file>