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1" r:id="rId10"/>
    <p:sldId id="267" r:id="rId11"/>
    <p:sldId id="28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5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73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3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44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6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5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1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1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5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187D-BA8B-40A7-95E4-886147735863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E916D3-44DB-491D-B52A-2C728485B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Диагностика ГНС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Преподаватель: Федотов Евгений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Сигнализатор неисправности НУ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33" y="3771265"/>
            <a:ext cx="7013521" cy="20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4729605" y="3876040"/>
            <a:ext cx="492125" cy="401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/>
              <a:t>Вывод: </a:t>
            </a:r>
            <a:r>
              <a:rPr lang="ru-RU" sz="2400" dirty="0" smtClean="0"/>
              <a:t>ГНС наряду с новыми возможностями использования получила мощные средства самодиагностики, что упрощает решение проблем с нахождением </a:t>
            </a:r>
            <a:r>
              <a:rPr lang="ru-RU" sz="2400" smtClean="0"/>
              <a:t>неисправностей и ремонтом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888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Гидронавесная</a:t>
            </a:r>
            <a:r>
              <a:rPr lang="ru-RU" sz="3600" dirty="0"/>
              <a:t> система обеспечивает работу переднего и заднего навесных устройств и </a:t>
            </a:r>
            <a:r>
              <a:rPr lang="ru-RU" sz="3600" dirty="0" err="1"/>
              <a:t>гидрофицированных</a:t>
            </a:r>
            <a:r>
              <a:rPr lang="ru-RU" sz="3600" dirty="0"/>
              <a:t> рабочих органов </a:t>
            </a:r>
            <a:r>
              <a:rPr lang="ru-RU" sz="3600" dirty="0" err="1"/>
              <a:t>агрегатируемых</a:t>
            </a:r>
            <a:r>
              <a:rPr lang="ru-RU" sz="3600" dirty="0"/>
              <a:t> с трактором сельскохозяйственных машин. </a:t>
            </a:r>
          </a:p>
        </p:txBody>
      </p:sp>
    </p:spTree>
    <p:extLst>
      <p:ext uri="{BB962C8B-B14F-4D97-AF65-F5344CB8AC3E}">
        <p14:creationId xmlns:p14="http://schemas.microsoft.com/office/powerpoint/2010/main" val="9107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Структурная схема ГНС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/>
          <a:stretch/>
        </p:blipFill>
        <p:spPr bwMode="auto">
          <a:xfrm rot="5400000">
            <a:off x="2300285" y="166687"/>
            <a:ext cx="4943475" cy="7677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7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Распределительная секция </a:t>
            </a:r>
            <a:r>
              <a:rPr lang="en-US" dirty="0" smtClean="0"/>
              <a:t>EHS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81150"/>
            <a:ext cx="7442679" cy="446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состояния секции </a:t>
            </a:r>
            <a:r>
              <a:rPr lang="en-US" dirty="0" smtClean="0"/>
              <a:t>EHS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35209"/>
            <a:ext cx="8596312" cy="3332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Электрическая схема секций </a:t>
            </a:r>
            <a:r>
              <a:rPr lang="en-US" dirty="0" smtClean="0"/>
              <a:t>EHS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9307" y="-617801"/>
            <a:ext cx="5314270" cy="943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3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Зависимость потока рабочей жидкости секции </a:t>
            </a:r>
            <a:r>
              <a:rPr lang="en-US" dirty="0" smtClean="0"/>
              <a:t>EHS </a:t>
            </a:r>
            <a:r>
              <a:rPr lang="ru-RU" dirty="0" smtClean="0"/>
              <a:t>от управляющего сигнала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160588"/>
            <a:ext cx="8683451" cy="4421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35" y="1270000"/>
            <a:ext cx="3989916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7791449" y="1010285"/>
            <a:ext cx="1800225" cy="1151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кода неисправности, причины и метода устранения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103676"/>
              </p:ext>
            </p:extLst>
          </p:nvPr>
        </p:nvGraphicFramePr>
        <p:xfrm>
          <a:off x="981076" y="2617470"/>
          <a:ext cx="7278846" cy="3424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381"/>
                <a:gridCol w="2881137"/>
                <a:gridCol w="299232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 напряжения питания (менее 11 В). При этом центральный золотник секции распределителя самопроизвольно возвращается в позицию «нейтраль».</a:t>
                      </a:r>
                      <a:endParaRPr lang="ru-RU" sz="1100">
                        <a:effectLst/>
                      </a:endParaRPr>
                    </a:p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Управление от джойстика либо блока БПО ГНС невозможно. При наличии управляющего сигнала и напряжения менее 11 В будет индицироваться код «17» до тех пор, пока управление не прекратится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Проверить уровень напряжения питания по щитку приборов и на контактах 1, 4 разъема на секцию распределителя. При напряжении менее 11 В либо его отсутствии проверить жгуты системы на механические повреждения и провода питания на обрыв, коррозию контактов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8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Электрическая схема ЗНУ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EHR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5940" y="-638606"/>
            <a:ext cx="5163804" cy="8981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1840</TotalTime>
  <Words>183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Диагностика ГНС</vt:lpstr>
      <vt:lpstr>Назначение</vt:lpstr>
      <vt:lpstr>Структурная схема ГНС</vt:lpstr>
      <vt:lpstr>Распределительная секция EHS</vt:lpstr>
      <vt:lpstr>Рабочие состояния секции EHS</vt:lpstr>
      <vt:lpstr>Электрическая схема секций EHS</vt:lpstr>
      <vt:lpstr>Зависимость потока рабочей жидкости секции EHS от управляющего сигнала</vt:lpstr>
      <vt:lpstr>Пример кода неисправности, причины и метода устранения</vt:lpstr>
      <vt:lpstr>Электрическая схема ЗНУ EHR</vt:lpstr>
      <vt:lpstr>Сигнализатор неисправности НУ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 Мы</dc:creator>
  <cp:lastModifiedBy>Мы Мы</cp:lastModifiedBy>
  <cp:revision>17</cp:revision>
  <dcterms:created xsi:type="dcterms:W3CDTF">2018-02-11T17:43:05Z</dcterms:created>
  <dcterms:modified xsi:type="dcterms:W3CDTF">2018-02-13T18:52:26Z</dcterms:modified>
</cp:coreProperties>
</file>